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43"/>
  </p:notesMasterIdLst>
  <p:sldIdLst>
    <p:sldId id="406" r:id="rId3"/>
    <p:sldId id="428" r:id="rId4"/>
    <p:sldId id="429" r:id="rId5"/>
    <p:sldId id="430" r:id="rId6"/>
    <p:sldId id="431" r:id="rId7"/>
    <p:sldId id="434" r:id="rId8"/>
    <p:sldId id="435" r:id="rId9"/>
    <p:sldId id="436" r:id="rId10"/>
    <p:sldId id="433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67" r:id="rId42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44"/>
    </p:embeddedFont>
    <p:embeddedFont>
      <p:font typeface="Oswald" panose="00000500000000000000" pitchFamily="2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C06"/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6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/>
              <a:t> 14:</a:t>
            </a:r>
            <a:br>
              <a:rPr lang="fr-FR" dirty="0"/>
            </a:br>
            <a:r>
              <a:rPr lang="en-US" b="0" i="0" dirty="0" err="1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Keras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A610FA-8322-433D-8C69-D8F331851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079"/>
            <a:ext cx="9144000" cy="39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3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A26C51B-4A22-40F4-9BCA-14D6120C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467"/>
            <a:ext cx="9144000" cy="42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9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9DC80C-116A-4EB6-B41F-15C2076D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832"/>
            <a:ext cx="9144000" cy="45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C3E9D9-097C-4F05-9511-7812586D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603"/>
            <a:ext cx="9144000" cy="37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D63CA58-F6F0-4DBA-ABBB-941EA495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275"/>
            <a:ext cx="9144000" cy="45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8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9F5F8B2-6934-4F00-A34D-09C918B6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59"/>
            <a:ext cx="9144000" cy="466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24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67F0FE-F455-4333-BF17-587ABB41E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963"/>
            <a:ext cx="9144000" cy="4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3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0681BE-2028-4FCF-9C7F-B5AB8EE6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986"/>
            <a:ext cx="9144000" cy="43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86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2AA3A1-41D6-4786-A1B5-EA0197DF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67"/>
            <a:ext cx="9144000" cy="48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7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5AD1585-CB06-4DB8-8BCB-867873A7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86"/>
            <a:ext cx="9144000" cy="45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9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714B1F-4297-42A7-91EF-8AF4120C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5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8F99EC-7AD0-4358-931B-DBB349E7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662"/>
            <a:ext cx="9144000" cy="44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7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7289F9-9FA7-4480-9F77-9D39686E3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662"/>
            <a:ext cx="9144000" cy="44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45EAE01-5E70-4AFE-A073-9EEED479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6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C85E35B-F890-4836-9208-59660D27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74"/>
            <a:ext cx="9144000" cy="42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875F0BE-F493-4C9A-BF00-0C9BEC2B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594"/>
            <a:ext cx="9144000" cy="44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2182428-F0F0-410F-9C7F-DADEF8243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672"/>
            <a:ext cx="9144000" cy="44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5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D3BA672-F621-4541-8D20-4E5CA52F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571"/>
            <a:ext cx="9144000" cy="42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99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2593A1-911D-4798-BC12-E0BF2420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461"/>
            <a:ext cx="9144000" cy="449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2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507457-716B-4F73-8067-77AFD0AF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355"/>
            <a:ext cx="9144000" cy="47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44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B94DE7-C276-44C4-B465-D9681C92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497"/>
            <a:ext cx="9144000" cy="43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5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5A7346E-8FA7-4EDC-B272-85E13B1C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228"/>
            <a:ext cx="9144000" cy="43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48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89D5E3A-8A55-4A6A-AE41-1FA703D4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859"/>
            <a:ext cx="9144000" cy="46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52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65B940C-23F4-4A80-B13C-F38EE0CB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05"/>
            <a:ext cx="9144000" cy="46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6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5915DB-27BF-487A-9C79-281DDFA45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850"/>
            <a:ext cx="9144000" cy="423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3F66118-4D07-432A-BCEC-378D1567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435"/>
            <a:ext cx="9144000" cy="43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71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513C334-14FB-4B0A-BE90-DC5677A9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086"/>
            <a:ext cx="9144000" cy="46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8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D446ACF-017C-44C6-BDDA-1F723617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173"/>
            <a:ext cx="9144000" cy="38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5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29DB5D-E692-4498-9F04-2DE06B6A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40"/>
            <a:ext cx="9144000" cy="46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3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5FDBAD9-2265-4AD3-8BD2-95165842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064"/>
            <a:ext cx="9144000" cy="44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79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0724DF-873B-4E30-8F7A-01660D29A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88"/>
            <a:ext cx="9144000" cy="436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8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70FF6D-2CB3-4EA7-BEB3-1B34A58E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78" y="106466"/>
            <a:ext cx="8573243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4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A31DDE-1728-46A4-86C7-9B1FFCA5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15"/>
            <a:ext cx="9144000" cy="50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11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353821-00E9-4861-80BE-73910496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11"/>
            <a:ext cx="9144000" cy="473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B39B8F-AE53-44AB-B0CF-0C31D7E9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134"/>
            <a:ext cx="9144000" cy="443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75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BF6616-93F5-434E-8B20-B4B5ABA15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123"/>
            <a:ext cx="9144000" cy="465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48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8C20E46-B1D5-4B41-B6AE-6098A49F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344"/>
            <a:ext cx="9144000" cy="456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3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37E564-7A1B-4712-A37D-D61AC1EB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33" y="49311"/>
            <a:ext cx="8237934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9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91D44F2-6A5E-4A57-B21D-A93D63D4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21"/>
            <a:ext cx="9144000" cy="50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23006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3b0b85b1-8f0d-4d95-9866-a166ab64cd3b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Affichage à l'écran (16:9)</PresentationFormat>
  <Paragraphs>2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4" baseType="lpstr">
      <vt:lpstr>Oswald</vt:lpstr>
      <vt:lpstr>Microsoft Sans Serif</vt:lpstr>
      <vt:lpstr>Arial</vt:lpstr>
      <vt:lpstr>Meeting and Report Mind Map by Slidesgo</vt:lpstr>
      <vt:lpstr>Chapter 14: Keras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187</cp:revision>
  <cp:lastPrinted>2022-02-23T14:55:08Z</cp:lastPrinted>
  <dcterms:modified xsi:type="dcterms:W3CDTF">2024-10-24T18:38:21Z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3b0b85b1-8f0d-4d95-9866-a166ab64cd3b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